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9" r:id="rId4"/>
    <p:sldId id="261" r:id="rId5"/>
    <p:sldId id="262" r:id="rId6"/>
    <p:sldId id="260" r:id="rId7"/>
    <p:sldId id="264" r:id="rId8"/>
    <p:sldId id="265" r:id="rId9"/>
    <p:sldId id="266" r:id="rId10"/>
    <p:sldId id="25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8F0294-1183-4DFF-B5F5-6482D4A33F5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D9598BD-7F8C-42C6-925C-FDE8E8FF4BAB}">
      <dgm:prSet/>
      <dgm:spPr/>
      <dgm:t>
        <a:bodyPr/>
        <a:lstStyle/>
        <a:p>
          <a:r>
            <a:rPr lang="en-US"/>
            <a:t>Log in Page</a:t>
          </a:r>
        </a:p>
      </dgm:t>
    </dgm:pt>
    <dgm:pt modelId="{8D8320A9-A173-4AC3-ABD0-17A1FA605562}" type="parTrans" cxnId="{E2DBC480-8D74-4A15-B9FF-0CF479EC1B79}">
      <dgm:prSet/>
      <dgm:spPr/>
      <dgm:t>
        <a:bodyPr/>
        <a:lstStyle/>
        <a:p>
          <a:endParaRPr lang="en-US"/>
        </a:p>
      </dgm:t>
    </dgm:pt>
    <dgm:pt modelId="{94C7FE5F-3DB8-45BF-8FFF-D4CB5BE51502}" type="sibTrans" cxnId="{E2DBC480-8D74-4A15-B9FF-0CF479EC1B79}">
      <dgm:prSet/>
      <dgm:spPr/>
      <dgm:t>
        <a:bodyPr/>
        <a:lstStyle/>
        <a:p>
          <a:endParaRPr lang="en-US"/>
        </a:p>
      </dgm:t>
    </dgm:pt>
    <dgm:pt modelId="{E39B37B1-C4F1-4B50-A7F5-3287701BAA3E}">
      <dgm:prSet/>
      <dgm:spPr/>
      <dgm:t>
        <a:bodyPr/>
        <a:lstStyle/>
        <a:p>
          <a:r>
            <a:rPr lang="en-US"/>
            <a:t>Create ID page</a:t>
          </a:r>
        </a:p>
      </dgm:t>
    </dgm:pt>
    <dgm:pt modelId="{53D4E648-6B8C-487F-B3A8-EF48755E5A09}" type="parTrans" cxnId="{661F9A37-F886-41DE-9BA0-365280F7D81E}">
      <dgm:prSet/>
      <dgm:spPr/>
      <dgm:t>
        <a:bodyPr/>
        <a:lstStyle/>
        <a:p>
          <a:endParaRPr lang="en-US"/>
        </a:p>
      </dgm:t>
    </dgm:pt>
    <dgm:pt modelId="{595BD916-E9AF-4F75-822E-B10EA56A667E}" type="sibTrans" cxnId="{661F9A37-F886-41DE-9BA0-365280F7D81E}">
      <dgm:prSet/>
      <dgm:spPr/>
      <dgm:t>
        <a:bodyPr/>
        <a:lstStyle/>
        <a:p>
          <a:endParaRPr lang="en-US"/>
        </a:p>
      </dgm:t>
    </dgm:pt>
    <dgm:pt modelId="{18797E5C-A67B-4AE6-AD0D-E87EEBD5E795}">
      <dgm:prSet/>
      <dgm:spPr/>
      <dgm:t>
        <a:bodyPr/>
        <a:lstStyle/>
        <a:p>
          <a:r>
            <a:rPr lang="en-US"/>
            <a:t>Album(Main) page</a:t>
          </a:r>
        </a:p>
      </dgm:t>
    </dgm:pt>
    <dgm:pt modelId="{B5449255-8CD5-4352-8BB5-032EF2EA5738}" type="parTrans" cxnId="{B3026156-F129-4871-BE0E-21DCB6A8232C}">
      <dgm:prSet/>
      <dgm:spPr/>
      <dgm:t>
        <a:bodyPr/>
        <a:lstStyle/>
        <a:p>
          <a:endParaRPr lang="en-US"/>
        </a:p>
      </dgm:t>
    </dgm:pt>
    <dgm:pt modelId="{35EE99A8-65B2-401A-9F47-88A2318D8C8A}" type="sibTrans" cxnId="{B3026156-F129-4871-BE0E-21DCB6A8232C}">
      <dgm:prSet/>
      <dgm:spPr/>
      <dgm:t>
        <a:bodyPr/>
        <a:lstStyle/>
        <a:p>
          <a:endParaRPr lang="en-US"/>
        </a:p>
      </dgm:t>
    </dgm:pt>
    <dgm:pt modelId="{749ABFE5-5764-4183-8431-D0FB580F3281}">
      <dgm:prSet/>
      <dgm:spPr/>
      <dgm:t>
        <a:bodyPr/>
        <a:lstStyle/>
        <a:p>
          <a:r>
            <a:rPr lang="en-US" dirty="0"/>
            <a:t>Add picture/video page</a:t>
          </a:r>
        </a:p>
      </dgm:t>
    </dgm:pt>
    <dgm:pt modelId="{93481E08-08C6-4018-8DA2-C4589E5CC718}" type="parTrans" cxnId="{5A934803-B41F-44DB-A44B-7F109E32CEC2}">
      <dgm:prSet/>
      <dgm:spPr/>
      <dgm:t>
        <a:bodyPr/>
        <a:lstStyle/>
        <a:p>
          <a:endParaRPr lang="en-US"/>
        </a:p>
      </dgm:t>
    </dgm:pt>
    <dgm:pt modelId="{8056FCD0-258D-4F23-A486-0FF863BBB078}" type="sibTrans" cxnId="{5A934803-B41F-44DB-A44B-7F109E32CEC2}">
      <dgm:prSet/>
      <dgm:spPr/>
      <dgm:t>
        <a:bodyPr/>
        <a:lstStyle/>
        <a:p>
          <a:endParaRPr lang="en-US"/>
        </a:p>
      </dgm:t>
    </dgm:pt>
    <dgm:pt modelId="{831FB63D-3CBE-40E2-9D85-914F5BB866D1}">
      <dgm:prSet/>
      <dgm:spPr/>
      <dgm:t>
        <a:bodyPr/>
        <a:lstStyle/>
        <a:p>
          <a:r>
            <a:rPr lang="en-US" dirty="0"/>
            <a:t>Alarm page</a:t>
          </a:r>
        </a:p>
      </dgm:t>
    </dgm:pt>
    <dgm:pt modelId="{2B17069C-A9A2-4299-8FF7-CE7B63CDD474}" type="parTrans" cxnId="{0C104974-733C-46CC-9A53-E9910240868E}">
      <dgm:prSet/>
      <dgm:spPr/>
      <dgm:t>
        <a:bodyPr/>
        <a:lstStyle/>
        <a:p>
          <a:endParaRPr lang="en-US"/>
        </a:p>
      </dgm:t>
    </dgm:pt>
    <dgm:pt modelId="{DEF97A69-7DF0-47D6-B3B6-33F6A6BF0CD0}" type="sibTrans" cxnId="{0C104974-733C-46CC-9A53-E9910240868E}">
      <dgm:prSet/>
      <dgm:spPr/>
      <dgm:t>
        <a:bodyPr/>
        <a:lstStyle/>
        <a:p>
          <a:endParaRPr lang="en-US"/>
        </a:p>
      </dgm:t>
    </dgm:pt>
    <dgm:pt modelId="{DBC799CD-D880-4DF7-B77D-DE8EEED1F112}">
      <dgm:prSet/>
      <dgm:spPr/>
      <dgm:t>
        <a:bodyPr/>
        <a:lstStyle/>
        <a:p>
          <a:r>
            <a:rPr lang="en-US" dirty="0"/>
            <a:t>Add</a:t>
          </a:r>
          <a:r>
            <a:rPr lang="ko-KR" dirty="0"/>
            <a:t> </a:t>
          </a:r>
          <a:r>
            <a:rPr lang="en-US" dirty="0"/>
            <a:t>friend</a:t>
          </a:r>
          <a:r>
            <a:rPr lang="ko-KR" dirty="0"/>
            <a:t> </a:t>
          </a:r>
          <a:r>
            <a:rPr lang="en-US" dirty="0"/>
            <a:t>and</a:t>
          </a:r>
          <a:r>
            <a:rPr lang="ko-KR" dirty="0"/>
            <a:t> </a:t>
          </a:r>
          <a:r>
            <a:rPr lang="en-US" dirty="0"/>
            <a:t>family page</a:t>
          </a:r>
        </a:p>
      </dgm:t>
    </dgm:pt>
    <dgm:pt modelId="{ABCDDB5F-9501-48A8-9739-4D098841C859}" type="parTrans" cxnId="{5C0F241A-DE0C-4A4C-B095-C04759DD1DA3}">
      <dgm:prSet/>
      <dgm:spPr/>
      <dgm:t>
        <a:bodyPr/>
        <a:lstStyle/>
        <a:p>
          <a:endParaRPr lang="en-US"/>
        </a:p>
      </dgm:t>
    </dgm:pt>
    <dgm:pt modelId="{D24BEDD6-E7F4-4B81-8D00-16DE39EB1A1C}" type="sibTrans" cxnId="{5C0F241A-DE0C-4A4C-B095-C04759DD1DA3}">
      <dgm:prSet/>
      <dgm:spPr/>
      <dgm:t>
        <a:bodyPr/>
        <a:lstStyle/>
        <a:p>
          <a:endParaRPr lang="en-US"/>
        </a:p>
      </dgm:t>
    </dgm:pt>
    <dgm:pt modelId="{FBF9A2D6-569F-4959-9A0A-5AD89669B875}" type="pres">
      <dgm:prSet presAssocID="{5D8F0294-1183-4DFF-B5F5-6482D4A33F50}" presName="diagram" presStyleCnt="0">
        <dgm:presLayoutVars>
          <dgm:dir/>
          <dgm:resizeHandles val="exact"/>
        </dgm:presLayoutVars>
      </dgm:prSet>
      <dgm:spPr/>
    </dgm:pt>
    <dgm:pt modelId="{E5AFB5E3-07AB-49CA-9570-CE11F418CE7B}" type="pres">
      <dgm:prSet presAssocID="{7D9598BD-7F8C-42C6-925C-FDE8E8FF4BAB}" presName="node" presStyleLbl="node1" presStyleIdx="0" presStyleCnt="6">
        <dgm:presLayoutVars>
          <dgm:bulletEnabled val="1"/>
        </dgm:presLayoutVars>
      </dgm:prSet>
      <dgm:spPr/>
    </dgm:pt>
    <dgm:pt modelId="{00C0F5B9-3CA3-467C-B5C7-B1A408FD5E06}" type="pres">
      <dgm:prSet presAssocID="{94C7FE5F-3DB8-45BF-8FFF-D4CB5BE51502}" presName="sibTrans" presStyleCnt="0"/>
      <dgm:spPr/>
    </dgm:pt>
    <dgm:pt modelId="{156ADD56-E830-40F5-A7BC-71E9F86B1EFB}" type="pres">
      <dgm:prSet presAssocID="{E39B37B1-C4F1-4B50-A7F5-3287701BAA3E}" presName="node" presStyleLbl="node1" presStyleIdx="1" presStyleCnt="6">
        <dgm:presLayoutVars>
          <dgm:bulletEnabled val="1"/>
        </dgm:presLayoutVars>
      </dgm:prSet>
      <dgm:spPr/>
    </dgm:pt>
    <dgm:pt modelId="{21FF27B6-393E-48E1-BA5A-22D753A12566}" type="pres">
      <dgm:prSet presAssocID="{595BD916-E9AF-4F75-822E-B10EA56A667E}" presName="sibTrans" presStyleCnt="0"/>
      <dgm:spPr/>
    </dgm:pt>
    <dgm:pt modelId="{6DA0974D-7CE9-4671-8800-248A518DAA68}" type="pres">
      <dgm:prSet presAssocID="{18797E5C-A67B-4AE6-AD0D-E87EEBD5E795}" presName="node" presStyleLbl="node1" presStyleIdx="2" presStyleCnt="6">
        <dgm:presLayoutVars>
          <dgm:bulletEnabled val="1"/>
        </dgm:presLayoutVars>
      </dgm:prSet>
      <dgm:spPr/>
    </dgm:pt>
    <dgm:pt modelId="{2279D741-F785-48B9-A2CC-E9116652A9D5}" type="pres">
      <dgm:prSet presAssocID="{35EE99A8-65B2-401A-9F47-88A2318D8C8A}" presName="sibTrans" presStyleCnt="0"/>
      <dgm:spPr/>
    </dgm:pt>
    <dgm:pt modelId="{65094A60-23C7-4505-8206-A767FA935C76}" type="pres">
      <dgm:prSet presAssocID="{749ABFE5-5764-4183-8431-D0FB580F3281}" presName="node" presStyleLbl="node1" presStyleIdx="3" presStyleCnt="6">
        <dgm:presLayoutVars>
          <dgm:bulletEnabled val="1"/>
        </dgm:presLayoutVars>
      </dgm:prSet>
      <dgm:spPr/>
    </dgm:pt>
    <dgm:pt modelId="{BB57057D-080C-4134-82AC-B5115E084D3B}" type="pres">
      <dgm:prSet presAssocID="{8056FCD0-258D-4F23-A486-0FF863BBB078}" presName="sibTrans" presStyleCnt="0"/>
      <dgm:spPr/>
    </dgm:pt>
    <dgm:pt modelId="{CFF74EBC-53C3-49DC-A71C-83D502FAFCB9}" type="pres">
      <dgm:prSet presAssocID="{831FB63D-3CBE-40E2-9D85-914F5BB866D1}" presName="node" presStyleLbl="node1" presStyleIdx="4" presStyleCnt="6">
        <dgm:presLayoutVars>
          <dgm:bulletEnabled val="1"/>
        </dgm:presLayoutVars>
      </dgm:prSet>
      <dgm:spPr/>
    </dgm:pt>
    <dgm:pt modelId="{3D2DAAD1-BA41-423B-A2D0-C6B8BFFE3F17}" type="pres">
      <dgm:prSet presAssocID="{DEF97A69-7DF0-47D6-B3B6-33F6A6BF0CD0}" presName="sibTrans" presStyleCnt="0"/>
      <dgm:spPr/>
    </dgm:pt>
    <dgm:pt modelId="{49FEE862-F082-435E-A29B-10A7EF91E7FD}" type="pres">
      <dgm:prSet presAssocID="{DBC799CD-D880-4DF7-B77D-DE8EEED1F112}" presName="node" presStyleLbl="node1" presStyleIdx="5" presStyleCnt="6">
        <dgm:presLayoutVars>
          <dgm:bulletEnabled val="1"/>
        </dgm:presLayoutVars>
      </dgm:prSet>
      <dgm:spPr/>
    </dgm:pt>
  </dgm:ptLst>
  <dgm:cxnLst>
    <dgm:cxn modelId="{5A934803-B41F-44DB-A44B-7F109E32CEC2}" srcId="{5D8F0294-1183-4DFF-B5F5-6482D4A33F50}" destId="{749ABFE5-5764-4183-8431-D0FB580F3281}" srcOrd="3" destOrd="0" parTransId="{93481E08-08C6-4018-8DA2-C4589E5CC718}" sibTransId="{8056FCD0-258D-4F23-A486-0FF863BBB078}"/>
    <dgm:cxn modelId="{5C0F241A-DE0C-4A4C-B095-C04759DD1DA3}" srcId="{5D8F0294-1183-4DFF-B5F5-6482D4A33F50}" destId="{DBC799CD-D880-4DF7-B77D-DE8EEED1F112}" srcOrd="5" destOrd="0" parTransId="{ABCDDB5F-9501-48A8-9739-4D098841C859}" sibTransId="{D24BEDD6-E7F4-4B81-8D00-16DE39EB1A1C}"/>
    <dgm:cxn modelId="{C5E5341D-0273-42F8-B053-0E4CC01D17B4}" type="presOf" srcId="{18797E5C-A67B-4AE6-AD0D-E87EEBD5E795}" destId="{6DA0974D-7CE9-4671-8800-248A518DAA68}" srcOrd="0" destOrd="0" presId="urn:microsoft.com/office/officeart/2005/8/layout/default"/>
    <dgm:cxn modelId="{810F4026-2814-44BC-BABE-1FCAC5340D23}" type="presOf" srcId="{DBC799CD-D880-4DF7-B77D-DE8EEED1F112}" destId="{49FEE862-F082-435E-A29B-10A7EF91E7FD}" srcOrd="0" destOrd="0" presId="urn:microsoft.com/office/officeart/2005/8/layout/default"/>
    <dgm:cxn modelId="{661F9A37-F886-41DE-9BA0-365280F7D81E}" srcId="{5D8F0294-1183-4DFF-B5F5-6482D4A33F50}" destId="{E39B37B1-C4F1-4B50-A7F5-3287701BAA3E}" srcOrd="1" destOrd="0" parTransId="{53D4E648-6B8C-487F-B3A8-EF48755E5A09}" sibTransId="{595BD916-E9AF-4F75-822E-B10EA56A667E}"/>
    <dgm:cxn modelId="{01EA1668-F83B-4797-858A-D9728E642436}" type="presOf" srcId="{749ABFE5-5764-4183-8431-D0FB580F3281}" destId="{65094A60-23C7-4505-8206-A767FA935C76}" srcOrd="0" destOrd="0" presId="urn:microsoft.com/office/officeart/2005/8/layout/default"/>
    <dgm:cxn modelId="{F36CFC6E-E894-40B6-8AB5-5595A988E705}" type="presOf" srcId="{5D8F0294-1183-4DFF-B5F5-6482D4A33F50}" destId="{FBF9A2D6-569F-4959-9A0A-5AD89669B875}" srcOrd="0" destOrd="0" presId="urn:microsoft.com/office/officeart/2005/8/layout/default"/>
    <dgm:cxn modelId="{0C104974-733C-46CC-9A53-E9910240868E}" srcId="{5D8F0294-1183-4DFF-B5F5-6482D4A33F50}" destId="{831FB63D-3CBE-40E2-9D85-914F5BB866D1}" srcOrd="4" destOrd="0" parTransId="{2B17069C-A9A2-4299-8FF7-CE7B63CDD474}" sibTransId="{DEF97A69-7DF0-47D6-B3B6-33F6A6BF0CD0}"/>
    <dgm:cxn modelId="{B3026156-F129-4871-BE0E-21DCB6A8232C}" srcId="{5D8F0294-1183-4DFF-B5F5-6482D4A33F50}" destId="{18797E5C-A67B-4AE6-AD0D-E87EEBD5E795}" srcOrd="2" destOrd="0" parTransId="{B5449255-8CD5-4352-8BB5-032EF2EA5738}" sibTransId="{35EE99A8-65B2-401A-9F47-88A2318D8C8A}"/>
    <dgm:cxn modelId="{E2DBC480-8D74-4A15-B9FF-0CF479EC1B79}" srcId="{5D8F0294-1183-4DFF-B5F5-6482D4A33F50}" destId="{7D9598BD-7F8C-42C6-925C-FDE8E8FF4BAB}" srcOrd="0" destOrd="0" parTransId="{8D8320A9-A173-4AC3-ABD0-17A1FA605562}" sibTransId="{94C7FE5F-3DB8-45BF-8FFF-D4CB5BE51502}"/>
    <dgm:cxn modelId="{5DE784B3-00CF-47D1-8004-632BD845799D}" type="presOf" srcId="{831FB63D-3CBE-40E2-9D85-914F5BB866D1}" destId="{CFF74EBC-53C3-49DC-A71C-83D502FAFCB9}" srcOrd="0" destOrd="0" presId="urn:microsoft.com/office/officeart/2005/8/layout/default"/>
    <dgm:cxn modelId="{FDCB55CF-3142-4DAD-A1C9-A621C01E8B47}" type="presOf" srcId="{E39B37B1-C4F1-4B50-A7F5-3287701BAA3E}" destId="{156ADD56-E830-40F5-A7BC-71E9F86B1EFB}" srcOrd="0" destOrd="0" presId="urn:microsoft.com/office/officeart/2005/8/layout/default"/>
    <dgm:cxn modelId="{5D12A8F9-5F6A-4C40-AFD7-996DDDFC5045}" type="presOf" srcId="{7D9598BD-7F8C-42C6-925C-FDE8E8FF4BAB}" destId="{E5AFB5E3-07AB-49CA-9570-CE11F418CE7B}" srcOrd="0" destOrd="0" presId="urn:microsoft.com/office/officeart/2005/8/layout/default"/>
    <dgm:cxn modelId="{0AC80468-C63C-4E21-8B1C-F3C82592AD0E}" type="presParOf" srcId="{FBF9A2D6-569F-4959-9A0A-5AD89669B875}" destId="{E5AFB5E3-07AB-49CA-9570-CE11F418CE7B}" srcOrd="0" destOrd="0" presId="urn:microsoft.com/office/officeart/2005/8/layout/default"/>
    <dgm:cxn modelId="{A7DD852A-1336-4525-96DE-7A786239D482}" type="presParOf" srcId="{FBF9A2D6-569F-4959-9A0A-5AD89669B875}" destId="{00C0F5B9-3CA3-467C-B5C7-B1A408FD5E06}" srcOrd="1" destOrd="0" presId="urn:microsoft.com/office/officeart/2005/8/layout/default"/>
    <dgm:cxn modelId="{BCB39175-E0D8-484C-BB04-3B47A2FB800E}" type="presParOf" srcId="{FBF9A2D6-569F-4959-9A0A-5AD89669B875}" destId="{156ADD56-E830-40F5-A7BC-71E9F86B1EFB}" srcOrd="2" destOrd="0" presId="urn:microsoft.com/office/officeart/2005/8/layout/default"/>
    <dgm:cxn modelId="{3A584374-1BC2-427B-B2AE-C716979C1E17}" type="presParOf" srcId="{FBF9A2D6-569F-4959-9A0A-5AD89669B875}" destId="{21FF27B6-393E-48E1-BA5A-22D753A12566}" srcOrd="3" destOrd="0" presId="urn:microsoft.com/office/officeart/2005/8/layout/default"/>
    <dgm:cxn modelId="{0E309271-AA58-4F68-8965-911023A6D7F1}" type="presParOf" srcId="{FBF9A2D6-569F-4959-9A0A-5AD89669B875}" destId="{6DA0974D-7CE9-4671-8800-248A518DAA68}" srcOrd="4" destOrd="0" presId="urn:microsoft.com/office/officeart/2005/8/layout/default"/>
    <dgm:cxn modelId="{247B800B-A06D-4548-9192-951993E44327}" type="presParOf" srcId="{FBF9A2D6-569F-4959-9A0A-5AD89669B875}" destId="{2279D741-F785-48B9-A2CC-E9116652A9D5}" srcOrd="5" destOrd="0" presId="urn:microsoft.com/office/officeart/2005/8/layout/default"/>
    <dgm:cxn modelId="{CC62EE3B-A31B-4838-9E9A-0D7E45752413}" type="presParOf" srcId="{FBF9A2D6-569F-4959-9A0A-5AD89669B875}" destId="{65094A60-23C7-4505-8206-A767FA935C76}" srcOrd="6" destOrd="0" presId="urn:microsoft.com/office/officeart/2005/8/layout/default"/>
    <dgm:cxn modelId="{9C7996D0-BCF3-44BF-9B67-FEF838E68982}" type="presParOf" srcId="{FBF9A2D6-569F-4959-9A0A-5AD89669B875}" destId="{BB57057D-080C-4134-82AC-B5115E084D3B}" srcOrd="7" destOrd="0" presId="urn:microsoft.com/office/officeart/2005/8/layout/default"/>
    <dgm:cxn modelId="{A866DF1E-A2FD-460F-9133-813C20D98750}" type="presParOf" srcId="{FBF9A2D6-569F-4959-9A0A-5AD89669B875}" destId="{CFF74EBC-53C3-49DC-A71C-83D502FAFCB9}" srcOrd="8" destOrd="0" presId="urn:microsoft.com/office/officeart/2005/8/layout/default"/>
    <dgm:cxn modelId="{477C166E-3534-4E87-9D9B-63CBA7D6B471}" type="presParOf" srcId="{FBF9A2D6-569F-4959-9A0A-5AD89669B875}" destId="{3D2DAAD1-BA41-423B-A2D0-C6B8BFFE3F17}" srcOrd="9" destOrd="0" presId="urn:microsoft.com/office/officeart/2005/8/layout/default"/>
    <dgm:cxn modelId="{52905C5A-597B-4B83-9F48-154847A2187E}" type="presParOf" srcId="{FBF9A2D6-569F-4959-9A0A-5AD89669B875}" destId="{49FEE862-F082-435E-A29B-10A7EF91E7F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FB5E3-07AB-49CA-9570-CE11F418CE7B}">
      <dsp:nvSpPr>
        <dsp:cNvPr id="0" name=""/>
        <dsp:cNvSpPr/>
      </dsp:nvSpPr>
      <dsp:spPr>
        <a:xfrm>
          <a:off x="48170" y="660"/>
          <a:ext cx="2210431" cy="132625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Log in Page</a:t>
          </a:r>
        </a:p>
      </dsp:txBody>
      <dsp:txXfrm>
        <a:off x="48170" y="660"/>
        <a:ext cx="2210431" cy="1326259"/>
      </dsp:txXfrm>
    </dsp:sp>
    <dsp:sp modelId="{156ADD56-E830-40F5-A7BC-71E9F86B1EFB}">
      <dsp:nvSpPr>
        <dsp:cNvPr id="0" name=""/>
        <dsp:cNvSpPr/>
      </dsp:nvSpPr>
      <dsp:spPr>
        <a:xfrm>
          <a:off x="2479645" y="660"/>
          <a:ext cx="2210431" cy="1326259"/>
        </a:xfrm>
        <a:prstGeom prst="rect">
          <a:avLst/>
        </a:prstGeom>
        <a:solidFill>
          <a:schemeClr val="accent5">
            <a:hueOff val="198633"/>
            <a:satOff val="115"/>
            <a:lumOff val="113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Create ID page</a:t>
          </a:r>
        </a:p>
      </dsp:txBody>
      <dsp:txXfrm>
        <a:off x="2479645" y="660"/>
        <a:ext cx="2210431" cy="1326259"/>
      </dsp:txXfrm>
    </dsp:sp>
    <dsp:sp modelId="{6DA0974D-7CE9-4671-8800-248A518DAA68}">
      <dsp:nvSpPr>
        <dsp:cNvPr id="0" name=""/>
        <dsp:cNvSpPr/>
      </dsp:nvSpPr>
      <dsp:spPr>
        <a:xfrm>
          <a:off x="4911120" y="660"/>
          <a:ext cx="2210431" cy="1326259"/>
        </a:xfrm>
        <a:prstGeom prst="rect">
          <a:avLst/>
        </a:prstGeom>
        <a:solidFill>
          <a:schemeClr val="accent5">
            <a:hueOff val="397266"/>
            <a:satOff val="230"/>
            <a:lumOff val="227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Album(Main) page</a:t>
          </a:r>
        </a:p>
      </dsp:txBody>
      <dsp:txXfrm>
        <a:off x="4911120" y="660"/>
        <a:ext cx="2210431" cy="1326259"/>
      </dsp:txXfrm>
    </dsp:sp>
    <dsp:sp modelId="{65094A60-23C7-4505-8206-A767FA935C76}">
      <dsp:nvSpPr>
        <dsp:cNvPr id="0" name=""/>
        <dsp:cNvSpPr/>
      </dsp:nvSpPr>
      <dsp:spPr>
        <a:xfrm>
          <a:off x="7342595" y="660"/>
          <a:ext cx="2210431" cy="1326259"/>
        </a:xfrm>
        <a:prstGeom prst="rect">
          <a:avLst/>
        </a:prstGeom>
        <a:solidFill>
          <a:schemeClr val="accent5">
            <a:hueOff val="595899"/>
            <a:satOff val="346"/>
            <a:lumOff val="341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Add picture/video page</a:t>
          </a:r>
        </a:p>
      </dsp:txBody>
      <dsp:txXfrm>
        <a:off x="7342595" y="660"/>
        <a:ext cx="2210431" cy="1326259"/>
      </dsp:txXfrm>
    </dsp:sp>
    <dsp:sp modelId="{CFF74EBC-53C3-49DC-A71C-83D502FAFCB9}">
      <dsp:nvSpPr>
        <dsp:cNvPr id="0" name=""/>
        <dsp:cNvSpPr/>
      </dsp:nvSpPr>
      <dsp:spPr>
        <a:xfrm>
          <a:off x="2479645" y="1547963"/>
          <a:ext cx="2210431" cy="1326259"/>
        </a:xfrm>
        <a:prstGeom prst="rect">
          <a:avLst/>
        </a:prstGeom>
        <a:solidFill>
          <a:schemeClr val="accent5">
            <a:hueOff val="794532"/>
            <a:satOff val="461"/>
            <a:lumOff val="45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Alarm page</a:t>
          </a:r>
        </a:p>
      </dsp:txBody>
      <dsp:txXfrm>
        <a:off x="2479645" y="1547963"/>
        <a:ext cx="2210431" cy="1326259"/>
      </dsp:txXfrm>
    </dsp:sp>
    <dsp:sp modelId="{49FEE862-F082-435E-A29B-10A7EF91E7FD}">
      <dsp:nvSpPr>
        <dsp:cNvPr id="0" name=""/>
        <dsp:cNvSpPr/>
      </dsp:nvSpPr>
      <dsp:spPr>
        <a:xfrm>
          <a:off x="4911120" y="1547963"/>
          <a:ext cx="2210431" cy="1326259"/>
        </a:xfrm>
        <a:prstGeom prst="rect">
          <a:avLst/>
        </a:prstGeom>
        <a:solidFill>
          <a:schemeClr val="accent5">
            <a:hueOff val="993165"/>
            <a:satOff val="576"/>
            <a:lumOff val="568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Add</a:t>
          </a:r>
          <a:r>
            <a:rPr lang="ko-KR" sz="2800" kern="1200" dirty="0"/>
            <a:t> </a:t>
          </a:r>
          <a:r>
            <a:rPr lang="en-US" sz="2800" kern="1200" dirty="0"/>
            <a:t>friend</a:t>
          </a:r>
          <a:r>
            <a:rPr lang="ko-KR" sz="2800" kern="1200" dirty="0"/>
            <a:t> </a:t>
          </a:r>
          <a:r>
            <a:rPr lang="en-US" sz="2800" kern="1200" dirty="0"/>
            <a:t>and</a:t>
          </a:r>
          <a:r>
            <a:rPr lang="ko-KR" sz="2800" kern="1200" dirty="0"/>
            <a:t> </a:t>
          </a:r>
          <a:r>
            <a:rPr lang="en-US" sz="2800" kern="1200" dirty="0"/>
            <a:t>family page</a:t>
          </a:r>
        </a:p>
      </dsp:txBody>
      <dsp:txXfrm>
        <a:off x="4911120" y="1547963"/>
        <a:ext cx="2210431" cy="13262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3T01:14:38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442 6 24575,'-82'-1'0,"-88"3"0,164-1 0,0 0 0,-1 1 0,1 0 0,0 0 0,0 0 0,0 0 0,1 1 0,-1 0 0,0 1 0,1-1 0,0 1 0,0 0 0,0 0 0,1 1 0,-1-1 0,1 1 0,0 0 0,0 0 0,-4 9 0,-6 9 0,2 1 0,1 0 0,-11 32 0,16-32 0,1 0 0,1 0 0,0 0 0,2 0 0,1 1 0,1-1 0,5 42 0,-4-60 0,1 1 0,-1-1 0,1 0 0,0 0 0,1 0 0,-1 0 0,1-1 0,0 1 0,1-1 0,-1 1 0,1-1 0,8 8 0,5 4 0,39 30 0,-30-26 0,-3-3 0,0 0 0,1-1 0,0-1 0,2-2 0,0 0 0,0-2 0,1-1 0,56 15 0,-48-18 0,-12-2 0,0 0 0,1-2 0,0-1 0,47 0 0,-67-3 0,0-1 0,1 0 0,-1-1 0,0 1 0,0 0 0,0-1 0,0 0 0,0 0 0,-1 0 0,1-1 0,-1 1 0,1-1 0,-1 0 0,0 0 0,0 0 0,0 0 0,3-5 0,5-7 0,-1 0 0,13-30 0,-13 27 0,7-16 0,-1 0 0,21-67 0,-33 85 0,0 0 0,-1 1 0,-1-1 0,0 0 0,-1-1 0,-1 1 0,-1 0 0,0 0 0,-5-21 0,4 30 0,0 0 0,0 0 0,-1 1 0,0-1 0,-1 1 0,1 0 0,-1 0 0,0 0 0,-1 1 0,-8-9 0,-5-3 0,-35-25 0,21 18 0,16 10 0,-1 1 0,-1 1 0,0 1 0,0 0 0,-38-15 0,-47-9-1365,46 14-5461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3T01:14:42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24575,'2370'0'0,"-2164"14"0,-57-1 0,283 40 0,2 35 0,235 25 0,-489-87 0,-80-8 0,64 7 0,1057 6 0,-708-74 0,-3-35 0,-467 70 0,-22 5 0,348-63 0,-324 58-682,80-5-1,-92 13-6143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3T01:15:05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24575,'3'3'0,"-1"0"0,1 0 0,-1 1 0,0-1 0,-1 1 0,1-1 0,0 1 0,-1-1 0,0 1 0,0 0 0,1 7 0,2 46 0,-3-41 0,1 317 0,-4-176 0,-12 38 0,0 12 0,15-181-1365,-1-4-5461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3T01:15:10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0 550 24575,'1'-2'0,"-1"1"0,0 0 0,1-1 0,-1 1 0,1-1 0,-1 1 0,1 0 0,0-1 0,0 1 0,-1 0 0,1-1 0,0 1 0,0 0 0,0 0 0,0 0 0,1 0 0,-1 0 0,0 0 0,0 0 0,1 1 0,-1-1 0,3-1 0,36-13 0,-39 15 0,62-16 0,106-12 0,-77 15 0,210-31 0,152-24 0,-418 60 0,-1-1 0,56-22 0,-56 17 0,2 2 0,40-9 0,3 11 0,154-1 0,9 0 0,389-7 0,-421 20 0,1429-2 0,-548-46 0,-1016 41 0,284-32 0,-119 10 0,403-40 0,-71 55 0,-363 14 0,-109 3 0,0 5 0,145 33 0,-156-26 0,-25-5 0,9 0 0,0 4 0,97 34 0,-161-46 0,-1 0 0,1 0 0,-1 1 0,0 0 0,0 0 0,12 11 0,-18-14 0,-1 1 0,1-1 0,-1 1 0,0 0 0,0 0 0,0 0 0,0 1 0,0-1 0,-1 0 0,1 1 0,-1-1 0,0 1 0,0-1 0,0 1 0,-1 0 0,1-1 0,-1 1 0,0 0 0,0-1 0,0 5 0,-25 154 0,7-56 0,16-93 0,-65 410 0,49-354 0,-2-1 0,-3 0 0,-56 114 0,39-102 0,16-34 0,-26 72 0,47-108 0,-1 0 0,0 0 0,-1 0 0,0 0 0,0-1 0,-13 17 0,13-21 0,0 0 0,-1 0 0,1 0 0,-1-1 0,0 0 0,0 0 0,0-1 0,-1 1 0,1-1 0,-1-1 0,0 1 0,-8 1 0,-82 15 0,-150 12 0,156-22 0,-690 42 0,707-48 0,-570 54 0,242-16 0,-452 51 0,495-64 0,160-17 0,-142 2 0,78-5 0,170-4 0,-493 30 0,167-24 0,34-3 0,-548 9 0,701-16 0,48-14 0,14 0 0,9-2 0,46 3 0,38 3 0,-88-22 0,97 25 0,55 6 0,0 1 0,0-2 0,0 0 0,-16-4 0,26 4 0,0 1 0,1 0 0,-1-1 0,1 0 0,-1 0 0,1 1 0,0-2 0,-1 1 0,1 0 0,0 0 0,0 0 0,1-1 0,-1 1 0,0-1 0,1 0 0,0 1 0,0-1 0,-1 0 0,2 0 0,-1 0 0,0 0 0,0 0 0,1 0 0,-1-4 0,0-11 0,1 0 0,0 0 0,3-19 0,0 8 0,-3 19 0,0 0 0,-1 0 0,0 0 0,-1 0 0,0 0 0,0 1 0,-4-12 0,-5-4 0,-17-31 0,20 41 0,4 6 13,0 0-1,1 0 1,0-1-1,-2-13 0,-1-5-1439,-1 5-5399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B99E6-7153-498F-BB23-A1B13C31EA63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CFDA8-DBBE-4763-9B64-435DB56A08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970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앱을 만드는 것에 시작은 </a:t>
            </a:r>
            <a:r>
              <a:rPr lang="ko-KR" altLang="en-US" dirty="0" err="1"/>
              <a:t>율희누나의</a:t>
            </a:r>
            <a:r>
              <a:rPr lang="ko-KR" altLang="en-US" dirty="0"/>
              <a:t> </a:t>
            </a:r>
            <a:r>
              <a:rPr lang="ko-KR" altLang="en-US" dirty="0" err="1"/>
              <a:t>부담없는</a:t>
            </a:r>
            <a:r>
              <a:rPr lang="ko-KR" altLang="en-US" dirty="0"/>
              <a:t> 제시였다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나는 이 앱을 만드는 것이 아주 흥미롭고 유의미하다고 생각한다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첫째로는 엄마 집에 있는 엄마의 앨범이 생각났다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나만이 간직하고 싶은 혹은 </a:t>
            </a:r>
            <a:r>
              <a:rPr lang="ko-KR" altLang="en-US" dirty="0" err="1"/>
              <a:t>가족들만이</a:t>
            </a:r>
            <a:r>
              <a:rPr lang="ko-KR" altLang="en-US" dirty="0"/>
              <a:t> 간직한 소중한 추억들이 사라지지 않고 사진</a:t>
            </a:r>
            <a:r>
              <a:rPr lang="en-US" altLang="ko-KR" dirty="0"/>
              <a:t>, </a:t>
            </a:r>
            <a:r>
              <a:rPr lang="ko-KR" altLang="en-US" dirty="0"/>
              <a:t>영상 등으로 기억에 남았으면 한다는 생각이 들었다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이제는 가족앨범 책을 만드는 사람이 예전만큼 많을까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비싸기도 하고 만드는데 번거로운 점 등을 보았을 때 이제는 디지털화된 좀 더 고차원적인 앨범이 있으면 한다는 생각이 들었다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CFDA8-DBBE-4763-9B64-435DB56A08D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803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2080C47-3815-4457-9399-EFA549F39224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F162174-8677-4A14-ABAD-C758A950799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080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80C47-3815-4457-9399-EFA549F39224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2174-8677-4A14-ABAD-C758A9507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673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80C47-3815-4457-9399-EFA549F39224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2174-8677-4A14-ABAD-C758A950799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259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80C47-3815-4457-9399-EFA549F39224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2174-8677-4A14-ABAD-C758A950799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726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80C47-3815-4457-9399-EFA549F39224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2174-8677-4A14-ABAD-C758A9507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966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80C47-3815-4457-9399-EFA549F39224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2174-8677-4A14-ABAD-C758A950799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541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80C47-3815-4457-9399-EFA549F39224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2174-8677-4A14-ABAD-C758A950799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953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80C47-3815-4457-9399-EFA549F39224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2174-8677-4A14-ABAD-C758A950799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955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80C47-3815-4457-9399-EFA549F39224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2174-8677-4A14-ABAD-C758A950799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770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80C47-3815-4457-9399-EFA549F39224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2174-8677-4A14-ABAD-C758A9507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670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80C47-3815-4457-9399-EFA549F39224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2174-8677-4A14-ABAD-C758A950799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333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80C47-3815-4457-9399-EFA549F39224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2174-8677-4A14-ABAD-C758A9507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004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80C47-3815-4457-9399-EFA549F39224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2174-8677-4A14-ABAD-C758A950799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458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80C47-3815-4457-9399-EFA549F39224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2174-8677-4A14-ABAD-C758A950799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80C47-3815-4457-9399-EFA549F39224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2174-8677-4A14-ABAD-C758A9507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998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80C47-3815-4457-9399-EFA549F39224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2174-8677-4A14-ABAD-C758A950799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941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80C47-3815-4457-9399-EFA549F39224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2174-8677-4A14-ABAD-C758A9507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70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2080C47-3815-4457-9399-EFA549F39224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162174-8677-4A14-ABAD-C758A95079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30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5.png"/><Relationship Id="rId7" Type="http://schemas.openxmlformats.org/officeDocument/2006/relationships/image" Target="../media/image1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375A6-AC5B-CF8C-FA81-7C2D9B8B65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My Precious Memory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1FA68B-3E72-6AFA-BCE6-F402DC2A96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Yonghwan Lee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4093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2929E8-AD5C-772D-CAE3-629C60AF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Languages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472C14-629C-01B7-BAAD-6D75C9A5F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612256"/>
            <a:ext cx="9601196" cy="3761112"/>
          </a:xfrm>
        </p:spPr>
        <p:txBody>
          <a:bodyPr>
            <a:normAutofit/>
          </a:bodyPr>
          <a:lstStyle/>
          <a:p>
            <a:r>
              <a:rPr lang="en-US" altLang="ko-KR" dirty="0"/>
              <a:t>Front-end</a:t>
            </a:r>
          </a:p>
          <a:p>
            <a:pPr lvl="1"/>
            <a:r>
              <a:rPr lang="en-US" altLang="ko-KR" dirty="0"/>
              <a:t>HTML</a:t>
            </a:r>
          </a:p>
          <a:p>
            <a:pPr lvl="1"/>
            <a:r>
              <a:rPr lang="en-US" altLang="ko-KR" dirty="0"/>
              <a:t>CSS</a:t>
            </a:r>
          </a:p>
          <a:p>
            <a:pPr lvl="1"/>
            <a:r>
              <a:rPr lang="en-US" altLang="ko-KR" dirty="0"/>
              <a:t>JavaScript</a:t>
            </a:r>
          </a:p>
          <a:p>
            <a:r>
              <a:rPr lang="en-US" altLang="ko-KR" dirty="0"/>
              <a:t>Back-end</a:t>
            </a:r>
          </a:p>
          <a:p>
            <a:pPr lvl="1"/>
            <a:r>
              <a:rPr lang="en-US" altLang="ko-KR" dirty="0"/>
              <a:t>Python – server(user</a:t>
            </a:r>
            <a:r>
              <a:rPr lang="ko-KR" altLang="en-US" dirty="0"/>
              <a:t>가 동작을 했을 때 </a:t>
            </a:r>
            <a:r>
              <a:rPr lang="en-US" altLang="ko-KR" dirty="0"/>
              <a:t>database</a:t>
            </a:r>
            <a:r>
              <a:rPr lang="ko-KR" altLang="en-US" dirty="0"/>
              <a:t>에서 자료를 가져오는 통로역할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MySQL – Database </a:t>
            </a:r>
          </a:p>
          <a:p>
            <a:pPr lvl="1"/>
            <a:r>
              <a:rPr lang="en-US" altLang="ko-KR" dirty="0"/>
              <a:t>Django – framework (</a:t>
            </a:r>
            <a:r>
              <a:rPr lang="ko-KR" altLang="en-US" dirty="0"/>
              <a:t>코딩할 때 반복적인 부분을 줄여주는 것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94537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5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9D43C9-C54E-CB04-D835-6EDC19D7A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Purpose of the app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0E8FD7D-6F51-2835-59A4-9DD49A508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612256"/>
            <a:ext cx="9601196" cy="326361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Purpose of the app :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이제는 찾아보기 힘든 아날로그 앨범</a:t>
            </a:r>
            <a:endParaRPr lang="en-US" altLang="ko-KR" dirty="0"/>
          </a:p>
          <a:p>
            <a:pPr lvl="1"/>
            <a:r>
              <a:rPr lang="ko-KR" altLang="en-US" dirty="0"/>
              <a:t>아날로그 → 디지털</a:t>
            </a:r>
            <a:endParaRPr lang="en-US" altLang="ko-KR" dirty="0"/>
          </a:p>
          <a:p>
            <a:pPr lvl="1"/>
            <a:r>
              <a:rPr lang="ko-KR" altLang="en-US" dirty="0"/>
              <a:t>언제든지 찾아 볼 수 있는 당신의 이야기</a:t>
            </a:r>
            <a:endParaRPr lang="en-US" altLang="ko-KR" dirty="0"/>
          </a:p>
          <a:p>
            <a:pPr lvl="1"/>
            <a:r>
              <a:rPr lang="ko-KR" altLang="en-US" dirty="0"/>
              <a:t>핸드폰의 너무 많이 사용되고 있는 사진</a:t>
            </a:r>
            <a:r>
              <a:rPr lang="en-US" altLang="ko-KR" dirty="0"/>
              <a:t>, </a:t>
            </a:r>
            <a:r>
              <a:rPr lang="ko-KR" altLang="en-US" dirty="0"/>
              <a:t>영상 용량</a:t>
            </a:r>
            <a:endParaRPr lang="en-US" altLang="ko-KR" dirty="0"/>
          </a:p>
          <a:p>
            <a:pPr lvl="1"/>
            <a:r>
              <a:rPr lang="ko-KR" altLang="en-US" dirty="0"/>
              <a:t>육아를 위한 것이 아닌 나의 소중한 이야기를 흘려 보내지 말고 이곳에 담아보자</a:t>
            </a:r>
            <a:endParaRPr lang="en-US" altLang="ko-KR" dirty="0"/>
          </a:p>
          <a:p>
            <a:pPr lvl="1"/>
            <a:r>
              <a:rPr lang="ko-KR" altLang="en-US" dirty="0"/>
              <a:t>친한 </a:t>
            </a:r>
            <a:r>
              <a:rPr lang="ko-KR" altLang="en-US" dirty="0" err="1"/>
              <a:t>사람들과만</a:t>
            </a:r>
            <a:r>
              <a:rPr lang="ko-KR" altLang="en-US" dirty="0"/>
              <a:t> 공유할 수 있는</a:t>
            </a:r>
            <a:r>
              <a:rPr lang="en-US" altLang="ko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1877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B9B9F-7535-9304-6189-E7F777DAE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262626"/>
                </a:solidFill>
              </a:rPr>
              <a:t>Page Category</a:t>
            </a:r>
            <a:endParaRPr lang="ko-KR" altLang="en-US">
              <a:solidFill>
                <a:srgbClr val="262626"/>
              </a:solidFill>
            </a:endParaRPr>
          </a:p>
        </p:txBody>
      </p:sp>
      <p:graphicFrame>
        <p:nvGraphicFramePr>
          <p:cNvPr id="28" name="내용 개체 틀 2">
            <a:extLst>
              <a:ext uri="{FF2B5EF4-FFF2-40B4-BE49-F238E27FC236}">
                <a16:creationId xmlns:a16="http://schemas.microsoft.com/office/drawing/2014/main" id="{3D44CDD8-726C-5742-D0B1-5D2CB51E52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144133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4386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C7711F-3983-4AB1-AFDE-96F7C065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BC9D38-9241-4F71-9B45-73827299E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D302979-39A3-4421-821D-94D6E00B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E001BA-C181-4F47-9ABC-DF4C85AB4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F07F1E-BD52-4B06-A38E-BF29F8E28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68BE646-889B-49C2-95AF-90BAE5D29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79D25F8-1BA1-91C7-D213-9B44C917C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508" y="982132"/>
            <a:ext cx="6270090" cy="1303867"/>
          </a:xfrm>
        </p:spPr>
        <p:txBody>
          <a:bodyPr>
            <a:normAutofit/>
          </a:bodyPr>
          <a:lstStyle/>
          <a:p>
            <a:r>
              <a:rPr lang="en-US" altLang="ko-KR" dirty="0"/>
              <a:t>Log In Page Functions</a:t>
            </a:r>
            <a:endParaRPr lang="ko-KR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85476-B49E-49ED-87D2-1165E69D2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3059206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사람, 실외, 사람들, 가족이(가) 표시된 사진&#10;&#10;자동 생성된 설명">
            <a:extLst>
              <a:ext uri="{FF2B5EF4-FFF2-40B4-BE49-F238E27FC236}">
                <a16:creationId xmlns:a16="http://schemas.microsoft.com/office/drawing/2014/main" id="{C16C8CB1-77C0-0B44-0F30-F79A4EC34E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1" b="1"/>
          <a:stretch/>
        </p:blipFill>
        <p:spPr>
          <a:xfrm>
            <a:off x="1412683" y="1410208"/>
            <a:ext cx="2433793" cy="385878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BA5C68-DFCC-4101-8403-F96781C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6508" y="2400639"/>
            <a:ext cx="62700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EEEACF4-B005-42F3-CBD4-1DD9BFD9B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482" y="2556932"/>
            <a:ext cx="6260114" cy="3318936"/>
          </a:xfrm>
        </p:spPr>
        <p:txBody>
          <a:bodyPr>
            <a:normAutofit/>
          </a:bodyPr>
          <a:lstStyle/>
          <a:p>
            <a:r>
              <a:rPr lang="en-US" altLang="ko-KR" dirty="0"/>
              <a:t>Email</a:t>
            </a:r>
          </a:p>
          <a:p>
            <a:r>
              <a:rPr lang="en-US" altLang="ko-KR" dirty="0"/>
              <a:t>Password</a:t>
            </a:r>
          </a:p>
          <a:p>
            <a:r>
              <a:rPr lang="en-US" altLang="ko-KR" dirty="0"/>
              <a:t>Sign In (button)</a:t>
            </a:r>
          </a:p>
          <a:p>
            <a:r>
              <a:rPr lang="en-US" altLang="ko-KR" dirty="0"/>
              <a:t>Sign Up (button)</a:t>
            </a:r>
          </a:p>
        </p:txBody>
      </p:sp>
    </p:spTree>
    <p:extLst>
      <p:ext uri="{BB962C8B-B14F-4D97-AF65-F5344CB8AC3E}">
        <p14:creationId xmlns:p14="http://schemas.microsoft.com/office/powerpoint/2010/main" val="2150011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0CF92A-BF1B-B649-2C34-558ED79FB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altLang="ko-KR" sz="2800" dirty="0">
                <a:solidFill>
                  <a:srgbClr val="262626"/>
                </a:solidFill>
              </a:rPr>
              <a:t>Create ID page</a:t>
            </a:r>
            <a:endParaRPr lang="ko-KR" altLang="en-US" sz="2800" dirty="0">
              <a:solidFill>
                <a:srgbClr val="26262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2FB1DB-21F6-04B4-0EE2-26A7ED435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solidFill>
                  <a:srgbClr val="262626"/>
                </a:solidFill>
              </a:rPr>
              <a:t>User Name</a:t>
            </a:r>
          </a:p>
          <a:p>
            <a:r>
              <a:rPr lang="en-US" altLang="ko-KR" sz="1800" dirty="0">
                <a:solidFill>
                  <a:srgbClr val="262626"/>
                </a:solidFill>
              </a:rPr>
              <a:t>Email</a:t>
            </a:r>
          </a:p>
          <a:p>
            <a:r>
              <a:rPr lang="en-US" altLang="ko-KR" sz="1800" dirty="0">
                <a:solidFill>
                  <a:srgbClr val="262626"/>
                </a:solidFill>
              </a:rPr>
              <a:t>Password (twice)</a:t>
            </a:r>
          </a:p>
          <a:p>
            <a:r>
              <a:rPr lang="en-US" altLang="ko-KR" sz="1800" dirty="0">
                <a:solidFill>
                  <a:srgbClr val="262626"/>
                </a:solidFill>
              </a:rPr>
              <a:t>Link</a:t>
            </a:r>
          </a:p>
          <a:p>
            <a:endParaRPr lang="ko-KR" altLang="en-US" sz="1800" dirty="0">
              <a:solidFill>
                <a:srgbClr val="262626"/>
              </a:solidFill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556753-BCA4-6B90-FD1C-B2A360A72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10" y="1657912"/>
            <a:ext cx="6098041" cy="3491128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02C1F5A-63C7-E430-46BD-E2BA08CEDC59}"/>
              </a:ext>
            </a:extLst>
          </p:cNvPr>
          <p:cNvSpPr txBox="1">
            <a:spLocks/>
          </p:cNvSpPr>
          <p:nvPr/>
        </p:nvSpPr>
        <p:spPr>
          <a:xfrm>
            <a:off x="6096000" y="2473358"/>
            <a:ext cx="4800599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73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7CC33-52E8-A6B0-D254-C92A35754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103" y="719261"/>
            <a:ext cx="4692446" cy="916514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Main Page Function</a:t>
            </a:r>
            <a:endParaRPr lang="ko-KR" altLang="en-US" sz="4400" dirty="0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D09B654-3991-5A09-DE50-D9F08CFF0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483997" y="986041"/>
            <a:ext cx="3063347" cy="4775200"/>
          </a:xfrm>
        </p:spPr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DF3D77-C8A1-AD32-7065-848D0297F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399" y="2330245"/>
            <a:ext cx="2991466" cy="2969342"/>
          </a:xfrm>
        </p:spPr>
        <p:txBody>
          <a:bodyPr/>
          <a:lstStyle/>
          <a:p>
            <a:pPr algn="l"/>
            <a:r>
              <a:rPr lang="en-US" altLang="ko-KR" dirty="0"/>
              <a:t>Function</a:t>
            </a:r>
          </a:p>
          <a:p>
            <a:pPr marL="285750" indent="-285750" algn="l">
              <a:buFontTx/>
              <a:buChar char="-"/>
            </a:pPr>
            <a:r>
              <a:rPr lang="en-US" altLang="ko-KR" dirty="0"/>
              <a:t>Hash tag</a:t>
            </a:r>
          </a:p>
          <a:p>
            <a:pPr marL="285750" indent="-285750" algn="l">
              <a:buFontTx/>
              <a:buChar char="-"/>
            </a:pPr>
            <a:r>
              <a:rPr lang="en-US" altLang="ko-KR" dirty="0"/>
              <a:t>Pictures and videos</a:t>
            </a:r>
          </a:p>
          <a:p>
            <a:pPr marL="285750" indent="-285750" algn="l">
              <a:buFontTx/>
              <a:buChar char="-"/>
            </a:pPr>
            <a:r>
              <a:rPr lang="en-US" altLang="ko-KR" dirty="0"/>
              <a:t>Date</a:t>
            </a:r>
          </a:p>
          <a:p>
            <a:pPr marL="285750" indent="-285750" algn="l">
              <a:buFontTx/>
              <a:buChar char="-"/>
            </a:pPr>
            <a:r>
              <a:rPr lang="ko-KR" altLang="en-US" dirty="0"/>
              <a:t>벤치마킹한 것의 장단점</a:t>
            </a:r>
            <a:endParaRPr lang="en-US" altLang="ko-KR" dirty="0"/>
          </a:p>
          <a:p>
            <a:pPr marL="285750" indent="-285750" algn="l">
              <a:buFontTx/>
              <a:buChar char="-"/>
            </a:pPr>
            <a:endParaRPr lang="en-US" altLang="ko-KR" dirty="0"/>
          </a:p>
        </p:txBody>
      </p:sp>
      <p:pic>
        <p:nvPicPr>
          <p:cNvPr id="6" name="그림 5" descr="텍스트, 다른이(가) 표시된 사진&#10;&#10;자동 생성된 설명">
            <a:extLst>
              <a:ext uri="{FF2B5EF4-FFF2-40B4-BE49-F238E27FC236}">
                <a16:creationId xmlns:a16="http://schemas.microsoft.com/office/drawing/2014/main" id="{EF01412E-1F7C-D9A2-0CB2-BDE3CC52B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713" y="1041101"/>
            <a:ext cx="3029721" cy="5220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DC0599-184F-3022-2A45-A466DFFCA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393" y="1535461"/>
            <a:ext cx="2995566" cy="46032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6B4CAF55-365C-50CE-FD8C-90D8464E6277}"/>
                  </a:ext>
                </a:extLst>
              </p14:cNvPr>
              <p14:cNvContentPartPr/>
              <p14:nvPr/>
            </p14:nvContentPartPr>
            <p14:xfrm>
              <a:off x="5535324" y="1608333"/>
              <a:ext cx="301434" cy="283881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6B4CAF55-365C-50CE-FD8C-90D8464E62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6331" y="1599338"/>
                <a:ext cx="319060" cy="301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46786CAF-C9CC-3B4C-1C5E-9D28EAF3F9C0}"/>
                  </a:ext>
                </a:extLst>
              </p14:cNvPr>
              <p14:cNvContentPartPr/>
              <p14:nvPr/>
            </p14:nvContentPartPr>
            <p14:xfrm>
              <a:off x="5584604" y="2192725"/>
              <a:ext cx="2730600" cy="1375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46786CAF-C9CC-3B4C-1C5E-9D28EAF3F9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75964" y="2183725"/>
                <a:ext cx="27482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CDD5F5A8-7C1D-7B61-78B1-91A4048B554E}"/>
                  </a:ext>
                </a:extLst>
              </p14:cNvPr>
              <p14:cNvContentPartPr/>
              <p14:nvPr/>
            </p14:nvContentPartPr>
            <p14:xfrm>
              <a:off x="8288175" y="5555141"/>
              <a:ext cx="11160" cy="3830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CDD5F5A8-7C1D-7B61-78B1-91A4048B554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79175" y="5546501"/>
                <a:ext cx="288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98688284-8D9C-7D3B-FCF9-866152EDFAA7}"/>
                  </a:ext>
                </a:extLst>
              </p14:cNvPr>
              <p14:cNvContentPartPr/>
              <p14:nvPr/>
            </p14:nvContentPartPr>
            <p14:xfrm>
              <a:off x="8288535" y="5367221"/>
              <a:ext cx="3138840" cy="7880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98688284-8D9C-7D3B-FCF9-866152EDFAA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79535" y="5358581"/>
                <a:ext cx="3156480" cy="80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4240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14">
            <a:extLst>
              <a:ext uri="{FF2B5EF4-FFF2-40B4-BE49-F238E27FC236}">
                <a16:creationId xmlns:a16="http://schemas.microsoft.com/office/drawing/2014/main" id="{C4018560-A1B9-4D3C-B032-951724CDD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62B19BF-51B9-4290-AEA8-389BB4119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940D90-AB68-4B4D-8001-839F3B28C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E0E095C-2B33-4957-9D0D-EE4ABDE1E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095A9A2-AE81-4840-9F6F-305708B87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4" name="Straight Connector 20">
            <a:extLst>
              <a:ext uri="{FF2B5EF4-FFF2-40B4-BE49-F238E27FC236}">
                <a16:creationId xmlns:a16="http://schemas.microsoft.com/office/drawing/2014/main" id="{680E036D-DDAD-4AFE-AB68-D910280A7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22">
            <a:extLst>
              <a:ext uri="{FF2B5EF4-FFF2-40B4-BE49-F238E27FC236}">
                <a16:creationId xmlns:a16="http://schemas.microsoft.com/office/drawing/2014/main" id="{41708EBE-8F1C-4F88-9893-363C6C692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03008F04-25AC-4851-913F-8E3AE20B1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EFFDCD6-F7ED-482D-907C-CD48B9B1D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5765067-14FA-421E-B823-BC9850AB8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05C27D4-E19A-481A-BB00-A276CC012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3A9933D-84D7-4A15-B34D-2D7B08120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F5AC4F-F0B7-0155-B233-56ED14D0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858" y="982132"/>
            <a:ext cx="4842190" cy="17748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dirty="0"/>
              <a:t>Add Picture or Video page</a:t>
            </a:r>
          </a:p>
        </p:txBody>
      </p:sp>
      <p:cxnSp>
        <p:nvCxnSpPr>
          <p:cNvPr id="37" name="Straight Connector 30">
            <a:extLst>
              <a:ext uri="{FF2B5EF4-FFF2-40B4-BE49-F238E27FC236}">
                <a16:creationId xmlns:a16="http://schemas.microsoft.com/office/drawing/2014/main" id="{34C3C3E8-6B5D-49DA-997A-3582B89C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46233" y="2838638"/>
            <a:ext cx="46634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4772387-EB0E-A65D-035B-F8465D9007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094" y="1384576"/>
            <a:ext cx="2084341" cy="4275574"/>
          </a:xfrm>
          <a:prstGeom prst="rect">
            <a:avLst/>
          </a:prstGeom>
          <a:ln w="57150" cmpd="thickThin">
            <a:noFill/>
            <a:miter lim="800000"/>
          </a:ln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3951887-BC56-0A4A-DAED-E815B35AFD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9" y="1384576"/>
            <a:ext cx="2084341" cy="4275574"/>
          </a:xfrm>
          <a:prstGeom prst="rect">
            <a:avLst/>
          </a:prstGeom>
          <a:ln w="57150" cmpd="thickThin">
            <a:noFill/>
            <a:miter lim="800000"/>
          </a:ln>
        </p:spPr>
      </p:pic>
      <p:sp>
        <p:nvSpPr>
          <p:cNvPr id="38" name="Content Placeholder 11">
            <a:extLst>
              <a:ext uri="{FF2B5EF4-FFF2-40B4-BE49-F238E27FC236}">
                <a16:creationId xmlns:a16="http://schemas.microsoft.com/office/drawing/2014/main" id="{5C5E899F-C64D-7416-D8B0-636681E742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6169" y="3129478"/>
            <a:ext cx="4528947" cy="27613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ko-KR" altLang="en-US" dirty="0"/>
              <a:t>간단한 터치로 사진</a:t>
            </a:r>
            <a:r>
              <a:rPr lang="en-US" altLang="ko-KR" dirty="0"/>
              <a:t>,</a:t>
            </a:r>
            <a:r>
              <a:rPr lang="ko-KR" altLang="en-US" dirty="0"/>
              <a:t>영상 올리기</a:t>
            </a:r>
            <a:endParaRPr lang="en-US" altLang="ko-KR" dirty="0"/>
          </a:p>
          <a:p>
            <a:pPr latinLnBrk="0"/>
            <a:r>
              <a:rPr lang="ko-KR" altLang="en-US" dirty="0"/>
              <a:t>자유로운 공개범위</a:t>
            </a:r>
            <a:endParaRPr lang="en-US" altLang="ko-KR" dirty="0"/>
          </a:p>
          <a:p>
            <a:pPr latinLnBrk="0"/>
            <a:r>
              <a:rPr lang="en-US" altLang="ko-KR" dirty="0"/>
              <a:t>Hash tag 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85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6B7F74-1313-102E-EAB0-8F2E18F53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altLang="ko-KR" sz="2800" dirty="0">
                <a:solidFill>
                  <a:srgbClr val="262626"/>
                </a:solidFill>
              </a:rPr>
              <a:t>Alarm page</a:t>
            </a:r>
            <a:endParaRPr lang="ko-KR" altLang="en-US" sz="2800" dirty="0">
              <a:solidFill>
                <a:srgbClr val="262626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03F2E96-6869-D54A-73F9-4528E19CE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rgbClr val="262626"/>
                </a:solidFill>
              </a:rPr>
              <a:t>댓글</a:t>
            </a:r>
            <a:endParaRPr lang="en-US" altLang="ko-KR" sz="1800" dirty="0">
              <a:solidFill>
                <a:srgbClr val="262626"/>
              </a:solidFill>
            </a:endParaRPr>
          </a:p>
          <a:p>
            <a:r>
              <a:rPr lang="ko-KR" altLang="en-US" sz="1800" dirty="0">
                <a:solidFill>
                  <a:srgbClr val="262626"/>
                </a:solidFill>
              </a:rPr>
              <a:t>친구</a:t>
            </a:r>
            <a:r>
              <a:rPr lang="en-US" altLang="ko-KR" sz="1800" dirty="0">
                <a:solidFill>
                  <a:srgbClr val="262626"/>
                </a:solidFill>
              </a:rPr>
              <a:t>(</a:t>
            </a:r>
            <a:r>
              <a:rPr lang="ko-KR" altLang="en-US" sz="1800" dirty="0">
                <a:solidFill>
                  <a:srgbClr val="262626"/>
                </a:solidFill>
              </a:rPr>
              <a:t>가족</a:t>
            </a:r>
            <a:r>
              <a:rPr lang="en-US" altLang="ko-KR" sz="1800" dirty="0">
                <a:solidFill>
                  <a:srgbClr val="262626"/>
                </a:solidFill>
              </a:rPr>
              <a:t>)</a:t>
            </a:r>
            <a:r>
              <a:rPr lang="ko-KR" altLang="en-US" sz="1800" dirty="0">
                <a:solidFill>
                  <a:srgbClr val="262626"/>
                </a:solidFill>
              </a:rPr>
              <a:t>의 이야기</a:t>
            </a:r>
            <a:endParaRPr lang="en-US" altLang="ko-KR" sz="1800" dirty="0">
              <a:solidFill>
                <a:srgbClr val="262626"/>
              </a:solidFill>
            </a:endParaRPr>
          </a:p>
          <a:p>
            <a:r>
              <a:rPr lang="ko-KR" altLang="en-US" sz="1800" dirty="0">
                <a:solidFill>
                  <a:srgbClr val="262626"/>
                </a:solidFill>
              </a:rPr>
              <a:t>최근 활동</a:t>
            </a:r>
            <a:endParaRPr lang="en-US" altLang="ko-KR" sz="1800" dirty="0">
              <a:solidFill>
                <a:srgbClr val="262626"/>
              </a:solidFill>
            </a:endParaRPr>
          </a:p>
          <a:p>
            <a:endParaRPr lang="en-US" sz="1800" dirty="0">
              <a:solidFill>
                <a:srgbClr val="262626"/>
              </a:solidFill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207F4E8-BB92-3BCE-A689-97F9A3F5B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313" y="195211"/>
            <a:ext cx="3420864" cy="64850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814667-3C6D-EE36-E30F-01A9C9305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992" y="1849674"/>
            <a:ext cx="320068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96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BD642B1-E8A0-4B5B-8E4A-D8EF15A0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1D71B9-BFD9-40DE-BC3B-E64BA2895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2504B9E-D812-4C78-9981-5F48C1288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86AB1-61BE-4427-BED7-571CF1EF1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12E8F6-1094-49C1-B7CD-CC46B33D6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70FE29-3AF7-4226-8303-7C1B0B8E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AE3107B-714A-461C-AC2A-394A70CFC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3F6FE8-AF7E-4703-AB78-FD9AFD2AC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6E95CD8-B3B8-425C-8484-D08634E4B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95F701-DCB7-480C-817B-538CD262B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7BFDE70-806B-4B63-9B0E-CC97A2E35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FC4EAC-1FD8-4625-8AFF-04A043613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9A78A1D-D914-9628-16E5-5EB488A0A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884" y="1041401"/>
            <a:ext cx="4511664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400" kern="1200" cap="none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Add friend and family page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36D75B7-CF09-4927-A857-F37750026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92636" y="3509772"/>
            <a:ext cx="3566160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E0A986F-4D9A-4E32-8DBD-A2B117A2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770" y="1092200"/>
            <a:ext cx="5003356" cy="470509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1BD113-8964-F643-9DDD-768D50F11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4097" y="2308821"/>
            <a:ext cx="4724741" cy="2291499"/>
          </a:xfrm>
          <a:prstGeom prst="rect">
            <a:avLst/>
          </a:prstGeom>
        </p:spPr>
      </p:pic>
      <p:pic>
        <p:nvPicPr>
          <p:cNvPr id="6" name="그림 5" descr="텍스트, 케이스, 액세서리, 카메라이(가) 표시된 사진&#10;&#10;자동 생성된 설명">
            <a:extLst>
              <a:ext uri="{FF2B5EF4-FFF2-40B4-BE49-F238E27FC236}">
                <a16:creationId xmlns:a16="http://schemas.microsoft.com/office/drawing/2014/main" id="{B742B3ED-0B6E-9FDC-4D77-FBA7095C95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5" t="12683" r="37445" b="25181"/>
          <a:stretch/>
        </p:blipFill>
        <p:spPr>
          <a:xfrm>
            <a:off x="1943905" y="3613334"/>
            <a:ext cx="2924873" cy="210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555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427</TotalTime>
  <Words>264</Words>
  <Application>Microsoft Office PowerPoint</Application>
  <PresentationFormat>와이드스크린</PresentationFormat>
  <Paragraphs>58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Garamond</vt:lpstr>
      <vt:lpstr>자연주의</vt:lpstr>
      <vt:lpstr>My Precious Memory</vt:lpstr>
      <vt:lpstr>Purpose of the app</vt:lpstr>
      <vt:lpstr>Page Category</vt:lpstr>
      <vt:lpstr>Log In Page Functions</vt:lpstr>
      <vt:lpstr>Create ID page</vt:lpstr>
      <vt:lpstr>Main Page Function</vt:lpstr>
      <vt:lpstr>Add Picture or Video page</vt:lpstr>
      <vt:lpstr>Alarm page</vt:lpstr>
      <vt:lpstr>Add friend and family page</vt:lpstr>
      <vt:lpstr>Languages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FAMILY ALBUM</dc:title>
  <dc:creator>Lee, Yonghwan</dc:creator>
  <cp:lastModifiedBy>Lee, Yonghwan</cp:lastModifiedBy>
  <cp:revision>9</cp:revision>
  <dcterms:created xsi:type="dcterms:W3CDTF">2022-06-26T05:19:37Z</dcterms:created>
  <dcterms:modified xsi:type="dcterms:W3CDTF">2022-07-05T14:29:12Z</dcterms:modified>
</cp:coreProperties>
</file>